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" y="201712"/>
            <a:ext cx="10753859" cy="6327877"/>
          </a:xfrm>
        </p:spPr>
      </p:pic>
    </p:spTree>
    <p:extLst>
      <p:ext uri="{BB962C8B-B14F-4D97-AF65-F5344CB8AC3E}">
        <p14:creationId xmlns:p14="http://schemas.microsoft.com/office/powerpoint/2010/main" val="386758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9" y="365434"/>
            <a:ext cx="10483402" cy="5958092"/>
          </a:xfrm>
        </p:spPr>
      </p:pic>
    </p:spTree>
    <p:extLst>
      <p:ext uri="{BB962C8B-B14F-4D97-AF65-F5344CB8AC3E}">
        <p14:creationId xmlns:p14="http://schemas.microsoft.com/office/powerpoint/2010/main" val="217063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0" y="399246"/>
            <a:ext cx="10483403" cy="5881352"/>
          </a:xfrm>
        </p:spPr>
      </p:pic>
    </p:spTree>
    <p:extLst>
      <p:ext uri="{BB962C8B-B14F-4D97-AF65-F5344CB8AC3E}">
        <p14:creationId xmlns:p14="http://schemas.microsoft.com/office/powerpoint/2010/main" val="34106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6062"/>
            <a:ext cx="10401323" cy="6113172"/>
          </a:xfrm>
        </p:spPr>
      </p:pic>
    </p:spTree>
    <p:extLst>
      <p:ext uri="{BB962C8B-B14F-4D97-AF65-F5344CB8AC3E}">
        <p14:creationId xmlns:p14="http://schemas.microsoft.com/office/powerpoint/2010/main" val="181597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7" y="223738"/>
            <a:ext cx="10223163" cy="6241455"/>
          </a:xfrm>
        </p:spPr>
      </p:pic>
    </p:spTree>
    <p:extLst>
      <p:ext uri="{BB962C8B-B14F-4D97-AF65-F5344CB8AC3E}">
        <p14:creationId xmlns:p14="http://schemas.microsoft.com/office/powerpoint/2010/main" val="126189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100727"/>
            <a:ext cx="10006883" cy="6757273"/>
          </a:xfrm>
        </p:spPr>
      </p:pic>
    </p:spTree>
    <p:extLst>
      <p:ext uri="{BB962C8B-B14F-4D97-AF65-F5344CB8AC3E}">
        <p14:creationId xmlns:p14="http://schemas.microsoft.com/office/powerpoint/2010/main" val="40435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82812"/>
            <a:ext cx="9779872" cy="6533434"/>
          </a:xfrm>
        </p:spPr>
      </p:pic>
    </p:spTree>
    <p:extLst>
      <p:ext uri="{BB962C8B-B14F-4D97-AF65-F5344CB8AC3E}">
        <p14:creationId xmlns:p14="http://schemas.microsoft.com/office/powerpoint/2010/main" val="205636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311609"/>
            <a:ext cx="10045521" cy="6072019"/>
          </a:xfrm>
        </p:spPr>
      </p:pic>
    </p:spTree>
    <p:extLst>
      <p:ext uri="{BB962C8B-B14F-4D97-AF65-F5344CB8AC3E}">
        <p14:creationId xmlns:p14="http://schemas.microsoft.com/office/powerpoint/2010/main" val="290823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5" y="303299"/>
            <a:ext cx="10328856" cy="6071743"/>
          </a:xfrm>
        </p:spPr>
      </p:pic>
    </p:spTree>
    <p:extLst>
      <p:ext uri="{BB962C8B-B14F-4D97-AF65-F5344CB8AC3E}">
        <p14:creationId xmlns:p14="http://schemas.microsoft.com/office/powerpoint/2010/main" val="37763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4" y="237018"/>
            <a:ext cx="10744890" cy="5931962"/>
          </a:xfrm>
        </p:spPr>
      </p:pic>
    </p:spTree>
    <p:extLst>
      <p:ext uri="{BB962C8B-B14F-4D97-AF65-F5344CB8AC3E}">
        <p14:creationId xmlns:p14="http://schemas.microsoft.com/office/powerpoint/2010/main" val="184348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2" y="231821"/>
            <a:ext cx="10461050" cy="5915298"/>
          </a:xfrm>
        </p:spPr>
      </p:pic>
    </p:spTree>
    <p:extLst>
      <p:ext uri="{BB962C8B-B14F-4D97-AF65-F5344CB8AC3E}">
        <p14:creationId xmlns:p14="http://schemas.microsoft.com/office/powerpoint/2010/main" val="287186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218941"/>
            <a:ext cx="10483401" cy="5968328"/>
          </a:xfrm>
        </p:spPr>
      </p:pic>
    </p:spTree>
    <p:extLst>
      <p:ext uri="{BB962C8B-B14F-4D97-AF65-F5344CB8AC3E}">
        <p14:creationId xmlns:p14="http://schemas.microsoft.com/office/powerpoint/2010/main" val="3419435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3469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Christa Moody</dc:creator>
  <cp:lastModifiedBy>Christa Moody</cp:lastModifiedBy>
  <cp:revision>5</cp:revision>
  <dcterms:created xsi:type="dcterms:W3CDTF">2017-10-04T02:12:13Z</dcterms:created>
  <dcterms:modified xsi:type="dcterms:W3CDTF">2017-10-06T12:01:18Z</dcterms:modified>
</cp:coreProperties>
</file>