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</p:embeddedFont>
    <p:embeddedFont>
      <p:font typeface="Amarante" panose="020B0604020202020204" charset="0"/>
      <p:regular r:id="rId22"/>
    </p:embeddedFont>
    <p:embeddedFont>
      <p:font typeface="Luckiest Guy" panose="020B0604020202020204" charset="0"/>
      <p:regular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swald" panose="020B0604020202020204" charset="0"/>
      <p:regular r:id="rId32"/>
      <p:bold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358475" y="0"/>
            <a:ext cx="38531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4910100" cy="7703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333233"/>
            <a:ext cx="8520599" cy="286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3045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 sz="3600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99" cy="24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 sz="3600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16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1400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accent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5400000">
            <a:off x="4543650" y="744450"/>
            <a:ext cx="56699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599" cy="444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45400"/>
            <a:ext cx="3999899" cy="444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32400" y="1645400"/>
            <a:ext cx="3999899" cy="444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442233"/>
            <a:ext cx="4045199" cy="238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199" cy="179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599" cy="44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-US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44250" y="1871800"/>
            <a:ext cx="8455500" cy="392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8000" b="0">
                <a:latin typeface="Luckiest Guy"/>
                <a:ea typeface="Luckiest Guy"/>
                <a:cs typeface="Luckiest Guy"/>
                <a:sym typeface="Luckiest Guy"/>
              </a:rPr>
              <a:t>Unit 2 Map Skills</a:t>
            </a:r>
          </a:p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8000" b="0" i="0" u="none" strike="noStrike" cap="none" baseline="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VISUAL VOCABULARY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4910100" cy="7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4434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205625" y="1042300"/>
            <a:ext cx="4166100" cy="5237400"/>
          </a:xfrm>
          <a:prstGeom prst="rect">
            <a:avLst/>
          </a:prstGeom>
          <a:solidFill>
            <a:srgbClr val="F9E4C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Intermediate Directions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7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000" b="1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The in-between compass points of Northeast, Northwest, Southeast, Southwest.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500" y="950075"/>
            <a:ext cx="3764650" cy="28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737" y="4139037"/>
            <a:ext cx="22193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955850" y="251625"/>
            <a:ext cx="7043400" cy="23036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Symbol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000" b="1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A picture that is used to represent an object on a map.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100" y="2908325"/>
            <a:ext cx="6906900" cy="36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955850" y="251625"/>
            <a:ext cx="7043400" cy="2497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pHYSICAL mAP</a:t>
            </a:r>
          </a:p>
          <a:p>
            <a:pPr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>
                <a:latin typeface="Amarante"/>
                <a:ea typeface="Amarante"/>
                <a:cs typeface="Amarante"/>
                <a:sym typeface="Amarante"/>
              </a:rPr>
              <a:t>This map shows naturally made landmarks. These may include and are not limited to rivers, lakes and mountains.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200" b="1"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150" y="2976800"/>
            <a:ext cx="3680799" cy="34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955850" y="251625"/>
            <a:ext cx="7043400" cy="2577299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pOLITICAL mAP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This map shows  boundaries defining nations, countries, states, provinces and territories and the major cities that lie within them.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200" b="1"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275" y="2996800"/>
            <a:ext cx="4852349" cy="340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51950" y="1610875"/>
            <a:ext cx="3104400" cy="45278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50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LATITUDE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Imaginary lines drawn on maps from east to west to locate places north or south of the equator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300" y="509900"/>
            <a:ext cx="5284475" cy="34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399" y="4100850"/>
            <a:ext cx="3380600" cy="25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51950" y="957750"/>
            <a:ext cx="3104400" cy="5675400"/>
          </a:xfrm>
          <a:prstGeom prst="rect">
            <a:avLst/>
          </a:prstGeom>
          <a:solidFill>
            <a:schemeClr val="accent5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Equator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An imaginary line that runs horizontally through the center of the Earth, dividing the Northern and Southern hemispheres.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2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087" y="4099850"/>
            <a:ext cx="3452774" cy="258624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000" y="136900"/>
            <a:ext cx="4624949" cy="36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51950" y="957750"/>
            <a:ext cx="3104400" cy="5414999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longitude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Imaginary lines drawn on maps from north to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south to locate places east or west of the equator.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2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800" y="348775"/>
            <a:ext cx="3495199" cy="406717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l="50219"/>
          <a:stretch/>
        </p:blipFill>
        <p:spPr>
          <a:xfrm>
            <a:off x="5298225" y="4913575"/>
            <a:ext cx="14936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505575" y="613525"/>
            <a:ext cx="3495299" cy="55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Prime Meridian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An imaginary line that runs through the center of the Earth vertically dividing the Eastern and Western hemispheres.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782" y="415600"/>
            <a:ext cx="3934450" cy="29470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3995" y="3069970"/>
            <a:ext cx="2480099" cy="35120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258450" y="613525"/>
            <a:ext cx="3742499" cy="5569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Map Key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2800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A small chart included on a map that gives descriptions of what symbols are used and what they stand for.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312" y="482600"/>
            <a:ext cx="4524375" cy="40481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800" y="4749625"/>
            <a:ext cx="1790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258450" y="613525"/>
            <a:ext cx="3742499" cy="556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Scale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7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000" b="1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Represents the distance between two locations on the map. Ex: 1 inch on the map equals 1 mile on the ground.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257" y="709556"/>
            <a:ext cx="4440349" cy="246357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652" y="3579152"/>
            <a:ext cx="3184599" cy="20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6787" y="5845162"/>
            <a:ext cx="4429125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629150" y="710600"/>
            <a:ext cx="3742499" cy="5569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Compass Rose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7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000" b="1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A design on a map that shows directions.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900" y="4357337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150" y="249500"/>
            <a:ext cx="3601099" cy="36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29150" y="710600"/>
            <a:ext cx="3742499" cy="5569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4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Cardinal Directions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7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000" b="1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The four major compass points of North, South, East, West used to navigate a map.</a:t>
            </a: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endParaRPr sz="3000" b="1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4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2800">
              <a:solidFill>
                <a:schemeClr val="dk2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875" y="1253473"/>
            <a:ext cx="4077224" cy="40231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</Words>
  <Application>Microsoft Office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Source Sans Pro</vt:lpstr>
      <vt:lpstr>Souce Sans Pro</vt:lpstr>
      <vt:lpstr>Montserrat</vt:lpstr>
      <vt:lpstr>Amarante</vt:lpstr>
      <vt:lpstr>Noto Symbol</vt:lpstr>
      <vt:lpstr>Luckiest Guy</vt:lpstr>
      <vt:lpstr>Playfair Display</vt:lpstr>
      <vt:lpstr>Calibri</vt:lpstr>
      <vt:lpstr>Oswald</vt:lpstr>
      <vt:lpstr>Arial</vt:lpstr>
      <vt:lpstr>Cambria</vt:lpstr>
      <vt:lpstr>pop</vt:lpstr>
      <vt:lpstr>Unit 2 Map Skills VISUAL VOCABULARY</vt:lpstr>
      <vt:lpstr>LATITUDE Imaginary lines drawn on maps from east to west to locate places north or south of the equator </vt:lpstr>
      <vt:lpstr>Equator An imaginary line that runs horizontally through the center of the Earth, dividing the Northern and Southern hemispheres.  </vt:lpstr>
      <vt:lpstr>longitude Imaginary lines drawn on maps from north to south to locate places east or west of the equator.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Map Skills VISUAL VOCABULARY</dc:title>
  <dc:creator>user1</dc:creator>
  <cp:lastModifiedBy>user1</cp:lastModifiedBy>
  <cp:revision>1</cp:revision>
  <dcterms:modified xsi:type="dcterms:W3CDTF">2016-09-10T19:19:35Z</dcterms:modified>
</cp:coreProperties>
</file>